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6"/>
  </p:notesMasterIdLst>
  <p:sldIdLst>
    <p:sldId id="256" r:id="rId3"/>
    <p:sldId id="261" r:id="rId4"/>
    <p:sldId id="258" r:id="rId5"/>
  </p:sldIdLst>
  <p:sldSz cx="9144000" cy="5143500" type="screen16x9"/>
  <p:notesSz cx="6858000" cy="9144000"/>
  <p:embeddedFontLst>
    <p:embeddedFont>
      <p:font typeface="Montserrat" panose="020B0604020202020204" charset="0"/>
      <p:regular r:id="rId7"/>
      <p:bold r:id="rId8"/>
      <p:italic r:id="rId9"/>
      <p:boldItalic r:id="rId10"/>
    </p:embeddedFont>
    <p:embeddedFont>
      <p:font typeface="Lato" panose="020B0604020202020204" charset="0"/>
      <p:regular r:id="rId11"/>
      <p:bold r:id="rId12"/>
      <p:italic r:id="rId13"/>
      <p:boldItalic r:id="rId14"/>
    </p:embeddedFont>
    <p:embeddedFont>
      <p:font typeface="Comfortaa" panose="020B0604020202020204" charset="0"/>
      <p:regular r:id="rId15"/>
      <p:bold r:id="rId16"/>
    </p:embeddedFont>
    <p:embeddedFont>
      <p:font typeface="Raleway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0.fntdata"/><Relationship Id="rId20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23" Type="http://schemas.openxmlformats.org/officeDocument/2006/relationships/theme" Target="theme/theme1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92471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06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75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131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CONTESTI PER LA MUTUALITA’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0" y="162726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PARTENDO DALLA </a:t>
            </a:r>
            <a:r>
              <a:rPr lang="it-IT" sz="1800" b="1" dirty="0">
                <a:solidFill>
                  <a:schemeClr val="bg1"/>
                </a:solidFill>
              </a:rPr>
              <a:t>CONSAPEVOLEZZA</a:t>
            </a:r>
            <a:r>
              <a:rPr lang="it-IT" sz="1800" b="1" dirty="0"/>
              <a:t> DI: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SFRUTTAMENTO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DIFFICOLTA’ SIMILI PER TUTTI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800" b="1" dirty="0"/>
          </a:p>
          <a:p>
            <a:r>
              <a:rPr lang="it-IT" sz="1800" b="1" dirty="0"/>
              <a:t>                     COME AIUTARSI DA SOLI?</a:t>
            </a:r>
          </a:p>
          <a:p>
            <a:endParaRPr lang="it-IT" sz="1800" b="1" dirty="0"/>
          </a:p>
          <a:p>
            <a:r>
              <a:rPr lang="it-IT" sz="1800" b="1" dirty="0"/>
              <a:t>                                       </a:t>
            </a:r>
            <a:r>
              <a:rPr lang="it-IT" sz="1800" b="1" dirty="0">
                <a:solidFill>
                  <a:schemeClr val="bg1"/>
                </a:solidFill>
              </a:rPr>
              <a:t>LA RISPOSTA E’ COLLETTIVA</a:t>
            </a:r>
          </a:p>
          <a:p>
            <a:endParaRPr lang="it-IT" sz="1800" b="1" dirty="0"/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sp>
        <p:nvSpPr>
          <p:cNvPr id="4" name="Freccia destra rientrata 3">
            <a:extLst>
              <a:ext uri="{FF2B5EF4-FFF2-40B4-BE49-F238E27FC236}">
                <a16:creationId xmlns:a16="http://schemas.microsoft.com/office/drawing/2014/main" xmlns="" id="{9FEF9338-5F03-40E1-BF4A-57287248CE48}"/>
              </a:ext>
            </a:extLst>
          </p:cNvPr>
          <p:cNvSpPr/>
          <p:nvPr/>
        </p:nvSpPr>
        <p:spPr>
          <a:xfrm>
            <a:off x="1365105" y="2872691"/>
            <a:ext cx="1029547" cy="250613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destra rientrata 6">
            <a:extLst>
              <a:ext uri="{FF2B5EF4-FFF2-40B4-BE49-F238E27FC236}">
                <a16:creationId xmlns:a16="http://schemas.microsoft.com/office/drawing/2014/main" xmlns="" id="{A71392CA-BB1A-4633-B734-3AF9477FA9C8}"/>
              </a:ext>
            </a:extLst>
          </p:cNvPr>
          <p:cNvSpPr/>
          <p:nvPr/>
        </p:nvSpPr>
        <p:spPr>
          <a:xfrm>
            <a:off x="2394652" y="3350211"/>
            <a:ext cx="1029547" cy="250613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0" y="162726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200" y="162726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571160" y="821150"/>
            <a:ext cx="5401200" cy="299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DIFFICOLTA’ SIMILI PER TUTTI: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it-IT" sz="1800" b="1" dirty="0">
              <a:solidFill>
                <a:schemeClr val="bg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821151"/>
            <a:ext cx="7595700" cy="29041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Perdere il carico durante il trasporto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Inabilità o incidenti sul lavoro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Malattie non pagate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Diventare troppo vecchi per lavorare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Istruzione minima comune a tutti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Diritti sul lavoro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600" b="1" i="1" dirty="0">
                <a:solidFill>
                  <a:schemeClr val="bg2"/>
                </a:solidFill>
                <a:latin typeface="Raleway"/>
                <a:ea typeface="Raleway"/>
                <a:cs typeface="Raleway"/>
                <a:sym typeface="Raleway"/>
              </a:rPr>
              <a:t>SOLUZIONI INDIVIDUALI O COLLETTIVE?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0" y="162726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68</Words>
  <Application>Microsoft Office PowerPoint</Application>
  <PresentationFormat>Presentazione su schermo (16:9)</PresentationFormat>
  <Paragraphs>29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Montserrat</vt:lpstr>
      <vt:lpstr>Wingdings</vt:lpstr>
      <vt:lpstr>Lato</vt:lpstr>
      <vt:lpstr>Comfortaa</vt:lpstr>
      <vt:lpstr>Raleway</vt:lpstr>
      <vt:lpstr>Swiss</vt:lpstr>
      <vt:lpstr>1_Swiss</vt:lpstr>
      <vt:lpstr>MODULO 2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36</cp:revision>
  <dcterms:modified xsi:type="dcterms:W3CDTF">2024-12-16T10:27:11Z</dcterms:modified>
</cp:coreProperties>
</file>